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m Bloemberg" initials="W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1-28T16:58:54.570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7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0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9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4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5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7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3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4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1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B6B3-A9A3-420E-9B9F-390619D91D00}" type="datetimeFigureOut">
              <a:rPr lang="nl-NL" smtClean="0"/>
              <a:t>15-12-2015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5BEB-79B8-4BAF-B0B8-14591B75A2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24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Coniferen en naaldbomen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97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9)               </a:t>
            </a:r>
            <a:r>
              <a:rPr lang="nl-NL" dirty="0" err="1" smtClean="0"/>
              <a:t>Juniperus</a:t>
            </a:r>
            <a:r>
              <a:rPr lang="nl-NL" dirty="0" smtClean="0"/>
              <a:t> </a:t>
            </a:r>
            <a:r>
              <a:rPr lang="nl-NL" dirty="0" err="1" smtClean="0"/>
              <a:t>horizontalis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                   jeneverbes</a:t>
            </a:r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861048"/>
            <a:ext cx="3376836" cy="224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772816"/>
            <a:ext cx="3024489" cy="23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1862871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76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10)                </a:t>
            </a:r>
            <a:r>
              <a:rPr lang="nl-NL" dirty="0" err="1" smtClean="0"/>
              <a:t>Cedrus</a:t>
            </a:r>
            <a:r>
              <a:rPr lang="nl-NL" dirty="0" smtClean="0"/>
              <a:t> </a:t>
            </a:r>
            <a:r>
              <a:rPr lang="nl-NL" dirty="0" err="1" smtClean="0"/>
              <a:t>atlantica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Atlasceder</a:t>
            </a:r>
            <a:endParaRPr lang="nl-N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14551"/>
            <a:ext cx="3787892" cy="30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3176"/>
            <a:ext cx="201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68" y="1831707"/>
            <a:ext cx="3071614" cy="392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74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1)       </a:t>
            </a:r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/>
              <a:t>lawsoniana</a:t>
            </a:r>
            <a:r>
              <a:rPr lang="nl-NL" dirty="0"/>
              <a:t>     </a:t>
            </a:r>
            <a:br>
              <a:rPr lang="nl-NL" dirty="0"/>
            </a:br>
            <a:r>
              <a:rPr lang="nl-NL" dirty="0" smtClean="0"/>
              <a:t>           </a:t>
            </a:r>
            <a:r>
              <a:rPr lang="nl-NL" dirty="0" err="1" smtClean="0"/>
              <a:t>californische</a:t>
            </a:r>
            <a:r>
              <a:rPr lang="nl-NL" dirty="0" smtClean="0"/>
              <a:t> c</a:t>
            </a:r>
            <a:r>
              <a:rPr lang="nl-NL" dirty="0"/>
              <a:t>i</a:t>
            </a:r>
            <a:r>
              <a:rPr lang="nl-NL" dirty="0" smtClean="0"/>
              <a:t>pres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553655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5135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3407"/>
            <a:ext cx="3250332" cy="243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6814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2)           </a:t>
            </a:r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 smtClean="0"/>
              <a:t>obtusa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dwergcipres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65" y="2780928"/>
            <a:ext cx="3868176" cy="290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" y="2924944"/>
            <a:ext cx="4042533" cy="30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185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3)             Thuja occidentalis</a:t>
            </a:r>
            <a:br>
              <a:rPr lang="nl-NL" dirty="0" smtClean="0"/>
            </a:br>
            <a:r>
              <a:rPr lang="nl-NL" dirty="0" smtClean="0"/>
              <a:t>                 westerse levensboom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35" y="4293096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61" y="1484784"/>
            <a:ext cx="2183548" cy="278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5" y="2024434"/>
            <a:ext cx="4658540" cy="355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2553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4)                  Taxus </a:t>
            </a:r>
            <a:r>
              <a:rPr lang="nl-NL" dirty="0" err="1" smtClean="0"/>
              <a:t>baccata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venijnboom</a:t>
            </a:r>
            <a:endParaRPr lang="nl-N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980"/>
            <a:ext cx="4548742" cy="341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980"/>
            <a:ext cx="3816424" cy="50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165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5)            </a:t>
            </a:r>
            <a:r>
              <a:rPr lang="nl-NL" dirty="0" err="1" smtClean="0"/>
              <a:t>Cedrus</a:t>
            </a:r>
            <a:r>
              <a:rPr lang="nl-NL" dirty="0" smtClean="0"/>
              <a:t> </a:t>
            </a:r>
            <a:r>
              <a:rPr lang="nl-NL" dirty="0" err="1" smtClean="0"/>
              <a:t>deodara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</a:t>
            </a:r>
            <a:r>
              <a:rPr lang="nl-NL" dirty="0" err="1" smtClean="0"/>
              <a:t>himalayaceder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4706888" cy="47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91" y="1988840"/>
            <a:ext cx="4497388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6825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6)                        </a:t>
            </a:r>
            <a:r>
              <a:rPr lang="nl-NL" dirty="0" err="1" smtClean="0"/>
              <a:t>Picea</a:t>
            </a:r>
            <a:r>
              <a:rPr lang="nl-NL" dirty="0" smtClean="0"/>
              <a:t> </a:t>
            </a:r>
            <a:r>
              <a:rPr lang="nl-NL" dirty="0" err="1" smtClean="0"/>
              <a:t>abies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      fijnspar</a:t>
            </a:r>
            <a:endParaRPr lang="nl-NL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3718"/>
            <a:ext cx="3795218" cy="28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4514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443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7)                  </a:t>
            </a:r>
            <a:r>
              <a:rPr lang="nl-NL" dirty="0" err="1" smtClean="0"/>
              <a:t>Pinus</a:t>
            </a:r>
            <a:r>
              <a:rPr lang="nl-NL" dirty="0" smtClean="0"/>
              <a:t> </a:t>
            </a:r>
            <a:r>
              <a:rPr lang="nl-NL" dirty="0" err="1" smtClean="0"/>
              <a:t>sylvestris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   grove den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52" y="1725741"/>
            <a:ext cx="3603476" cy="273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2514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8646"/>
            <a:ext cx="3096344" cy="47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8736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8)               </a:t>
            </a:r>
            <a:r>
              <a:rPr lang="nl-NL" dirty="0" err="1" smtClean="0"/>
              <a:t>Picea</a:t>
            </a:r>
            <a:r>
              <a:rPr lang="nl-NL" dirty="0" smtClean="0"/>
              <a:t> </a:t>
            </a:r>
            <a:r>
              <a:rPr lang="nl-NL" dirty="0" err="1" smtClean="0"/>
              <a:t>pungens</a:t>
            </a:r>
            <a:r>
              <a:rPr lang="nl-NL" dirty="0" smtClean="0"/>
              <a:t> </a:t>
            </a:r>
            <a:r>
              <a:rPr lang="nl-NL" dirty="0" err="1" smtClean="0"/>
              <a:t>glauca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                  blauwspar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384376" cy="22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325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0147"/>
            <a:ext cx="3812899" cy="286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59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44</Words>
  <Application>Microsoft Office PowerPoint</Application>
  <PresentationFormat>Diavoorstelling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Coniferen en naaldbomen</vt:lpstr>
      <vt:lpstr>1)       Chamaecyparis lawsoniana                 californische cipres</vt:lpstr>
      <vt:lpstr>2)           Chamaecyparis obtusa                dwergcipres</vt:lpstr>
      <vt:lpstr>3)             Thuja occidentalis                  westerse levensboom</vt:lpstr>
      <vt:lpstr>4)                  Taxus baccata                       venijnboom</vt:lpstr>
      <vt:lpstr>5)            Cedrus deodara                 himalayaceder</vt:lpstr>
      <vt:lpstr>6)                        Picea abies                             fijnspar</vt:lpstr>
      <vt:lpstr>7)                  Pinus sylvestris                       grove den</vt:lpstr>
      <vt:lpstr>8)               Picea pungens glauca                    blauwspar</vt:lpstr>
      <vt:lpstr>9)               Juniperus horizontalis                     jeneverbes</vt:lpstr>
      <vt:lpstr>10)                Cedrus atlantica                       Atlasceder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Bloemberg</dc:creator>
  <cp:lastModifiedBy>Wim Bloemberg</cp:lastModifiedBy>
  <cp:revision>28</cp:revision>
  <dcterms:created xsi:type="dcterms:W3CDTF">2015-11-25T13:38:45Z</dcterms:created>
  <dcterms:modified xsi:type="dcterms:W3CDTF">2015-12-15T09:11:59Z</dcterms:modified>
</cp:coreProperties>
</file>